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155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4463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625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84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630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979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8403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721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9601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654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9837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05F64-4CBF-4C4E-BC60-0917A93B7116}" type="datetimeFigureOut">
              <a:rPr lang="hu-HU" smtClean="0"/>
              <a:t>2021. 10. 08.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ADFA2-83FA-47FC-A144-C82A8233349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51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2500" b="1" dirty="0" err="1" smtClean="0"/>
              <a:t>Svraka</a:t>
            </a:r>
            <a:r>
              <a:rPr lang="hu-HU" sz="2500" b="1" dirty="0" smtClean="0"/>
              <a:t> András: </a:t>
            </a:r>
            <a:r>
              <a:rPr lang="en-US" sz="2500" b="1" dirty="0" smtClean="0"/>
              <a:t>Recent </a:t>
            </a:r>
            <a:r>
              <a:rPr lang="en-US" sz="2500" b="1" dirty="0"/>
              <a:t>trends in income inequalities in</a:t>
            </a:r>
            <a:br>
              <a:rPr lang="en-US" sz="2500" b="1" dirty="0"/>
            </a:br>
            <a:r>
              <a:rPr lang="hu-HU" sz="2500" b="1" dirty="0"/>
              <a:t>Hungary </a:t>
            </a:r>
            <a:r>
              <a:rPr lang="hu-HU" sz="2500" b="1" dirty="0" err="1"/>
              <a:t>using</a:t>
            </a:r>
            <a:r>
              <a:rPr lang="hu-HU" sz="2500" b="1" dirty="0"/>
              <a:t> </a:t>
            </a:r>
            <a:r>
              <a:rPr lang="hu-HU" sz="2500" b="1" dirty="0" err="1"/>
              <a:t>administrative</a:t>
            </a:r>
            <a:r>
              <a:rPr lang="hu-HU" sz="2500" b="1" dirty="0"/>
              <a:t> </a:t>
            </a:r>
            <a:r>
              <a:rPr lang="hu-HU" sz="2500" b="1" dirty="0" err="1"/>
              <a:t>data</a:t>
            </a:r>
            <a:endParaRPr lang="hu-HU" sz="25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Bíráló: </a:t>
            </a:r>
            <a:r>
              <a:rPr lang="hu-HU" dirty="0" err="1" smtClean="0"/>
              <a:t>Reizer</a:t>
            </a:r>
            <a:r>
              <a:rPr lang="hu-HU" dirty="0" smtClean="0"/>
              <a:t> Balázs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30941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07572" y="406127"/>
            <a:ext cx="10515600" cy="5977255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Nagyon fontos, hogy a magyar gazdaság helyzetéről mikro-adatok felhasználásával leíró tanulmányok szülessenek</a:t>
            </a:r>
          </a:p>
          <a:p>
            <a:pPr lvl="1"/>
            <a:r>
              <a:rPr lang="hu-HU" dirty="0" smtClean="0"/>
              <a:t>Javasolnám a szöveget </a:t>
            </a:r>
            <a:r>
              <a:rPr lang="hu-HU" dirty="0" err="1" smtClean="0"/>
              <a:t>áramvonalasítani</a:t>
            </a:r>
            <a:r>
              <a:rPr lang="hu-HU" dirty="0" smtClean="0"/>
              <a:t> (rövidíteni) és magyarul megjelentetni, hogy több emberhez eljusson</a:t>
            </a:r>
          </a:p>
          <a:p>
            <a:r>
              <a:rPr lang="hu-HU" dirty="0" smtClean="0"/>
              <a:t>Jövedelem egyenlőtlenséget nem adóbevallásokból szokás becsülni, így az eredmények más tanulmányokkal nehezen összehasonlíthatók</a:t>
            </a:r>
          </a:p>
          <a:p>
            <a:pPr lvl="1"/>
            <a:r>
              <a:rPr lang="hu-HU" dirty="0" smtClean="0"/>
              <a:t>El kell magyarázni, hogy ez miben befolyásolja az eredményeket (erről csak egy bekezdés van jelenleg…)</a:t>
            </a:r>
          </a:p>
          <a:p>
            <a:pPr lvl="1"/>
            <a:r>
              <a:rPr lang="hu-HU" dirty="0" smtClean="0"/>
              <a:t>Megfigyeljük a tőke jövedelmeket! Hatalmas előny, érdemes hangsúlyozni. Lehet ezeket külön is vizsgálni?</a:t>
            </a:r>
          </a:p>
          <a:p>
            <a:r>
              <a:rPr lang="hu-HU" dirty="0" smtClean="0"/>
              <a:t>Adópolitikai változások</a:t>
            </a:r>
          </a:p>
          <a:p>
            <a:pPr lvl="1"/>
            <a:r>
              <a:rPr lang="hu-HU" dirty="0" smtClean="0"/>
              <a:t>Jövedelem adózás progresszivitása lényegében megszűnt. Hogy változott a nettó jövedelem egyenlőtlenség?</a:t>
            </a:r>
          </a:p>
          <a:p>
            <a:pPr lvl="1"/>
            <a:r>
              <a:rPr lang="hu-HU" dirty="0" smtClean="0"/>
              <a:t>Mi történik, ha kidobjuk azokat, akik valaha </a:t>
            </a:r>
            <a:r>
              <a:rPr lang="hu-HU" dirty="0" err="1" smtClean="0"/>
              <a:t>KATÁsok</a:t>
            </a:r>
            <a:r>
              <a:rPr lang="hu-HU" dirty="0" smtClean="0"/>
              <a:t> vagy vállalkozók voltak?</a:t>
            </a:r>
          </a:p>
          <a:p>
            <a:r>
              <a:rPr lang="hu-HU" dirty="0" smtClean="0"/>
              <a:t>Nagyon tetszik a </a:t>
            </a:r>
            <a:r>
              <a:rPr lang="hu-HU" dirty="0" err="1" smtClean="0"/>
              <a:t>perzisztencia</a:t>
            </a:r>
            <a:r>
              <a:rPr lang="hu-HU" dirty="0" smtClean="0"/>
              <a:t> vizsgálat!</a:t>
            </a:r>
          </a:p>
          <a:p>
            <a:pPr lvl="1"/>
            <a:r>
              <a:rPr lang="hu-HU" dirty="0" smtClean="0"/>
              <a:t>Mi lenne, ha 5 éves átlag jövedelmet vizsgálnánk?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678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135</Words>
  <Application>Microsoft Office PowerPoint</Application>
  <PresentationFormat>Szélesvásznú</PresentationFormat>
  <Paragraphs>12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Svraka András: Recent trends in income inequalities in Hungary using administrative data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Svraka András: Recent trends in income inequalities in Hungary using administrative data</dc:title>
  <dc:creator>Eszter</dc:creator>
  <cp:lastModifiedBy>Eszter</cp:lastModifiedBy>
  <cp:revision>2</cp:revision>
  <dcterms:created xsi:type="dcterms:W3CDTF">2021-10-08T21:16:07Z</dcterms:created>
  <dcterms:modified xsi:type="dcterms:W3CDTF">2021-10-08T21:20:17Z</dcterms:modified>
</cp:coreProperties>
</file>